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5" r:id="rId12"/>
    <p:sldId id="267" r:id="rId13"/>
    <p:sldId id="272" r:id="rId14"/>
    <p:sldId id="268" r:id="rId15"/>
    <p:sldId id="273" r:id="rId16"/>
    <p:sldId id="274" r:id="rId17"/>
    <p:sldId id="27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B0604020202020204" pitchFamily="34" charset="0"/>
      <p:regular r:id="rId24"/>
      <p:bold r:id="rId25"/>
      <p:italic r:id="rId26"/>
      <p:boldItalic r:id="rId27"/>
    </p:embeddedFont>
    <p:embeddedFont>
      <p:font typeface="Merriweather" panose="020B0604020202020204" pitchFamily="2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d4f78c37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d4f78c37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d4f78c37f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d4f78c37f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d4f78c37f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d4f78c37f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d4f78c37f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d4f78c37f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d4f78c37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d4f78c37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4f78c37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4f78c37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4f78c37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d4f78c37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4f78c37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4f78c37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4f78c37f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d4f78c37f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d4f78c37f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d4f78c37f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d4f78c37f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d4f78c37f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d4f78c37f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d4f78c37f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537690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605908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5047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037587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86857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84341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428296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553757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663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57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849243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87435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041439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786719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29382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4226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576121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41260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9186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302466" y="598041"/>
            <a:ext cx="5234646" cy="923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      Easy Ride</a:t>
            </a:r>
            <a:endParaRPr sz="48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423397" y="2232169"/>
            <a:ext cx="3470700" cy="16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Presented By: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Kumar Sanskar (191500418)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Goldi Maurya   (191500306)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Mansi Katiyar    (191500441)</a:t>
            </a:r>
            <a:endParaRPr lang="en-US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1302466" y="1862837"/>
            <a:ext cx="53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 ARE HERE TO REMOVE LANGUAGE BARRIER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2112000" y="393750"/>
            <a:ext cx="6224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3. User Profile Page </a:t>
            </a:r>
            <a:endParaRPr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D158F-CE80-4327-98E8-05B16C96D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4547" r="1008" b="4496"/>
          <a:stretch/>
        </p:blipFill>
        <p:spPr>
          <a:xfrm>
            <a:off x="711911" y="1197147"/>
            <a:ext cx="5513084" cy="3381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978802" y="237806"/>
            <a:ext cx="6152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4. Owner/Admin  Page</a:t>
            </a:r>
            <a:endParaRPr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BD492-17E9-45DD-8574-ADCEC444A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" t="4686" r="4729" b="16073"/>
          <a:stretch/>
        </p:blipFill>
        <p:spPr>
          <a:xfrm>
            <a:off x="524538" y="1067686"/>
            <a:ext cx="6266121" cy="3568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604806" y="174011"/>
            <a:ext cx="5746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/>
              <a:t>  S</a:t>
            </a:r>
            <a:r>
              <a:rPr lang="en" sz="3000" b="1" dirty="0"/>
              <a:t>ub section of landing page</a:t>
            </a:r>
            <a:endParaRPr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5E8FB-CA49-436A-9CA2-148DC493B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" t="12540" r="1228" b="24235"/>
          <a:stretch/>
        </p:blipFill>
        <p:spPr>
          <a:xfrm>
            <a:off x="1141227" y="1088111"/>
            <a:ext cx="4490485" cy="1641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F6CBA-BF64-43CB-8F2E-3F8955200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7" t="21544" r="1502" b="6221"/>
          <a:stretch/>
        </p:blipFill>
        <p:spPr>
          <a:xfrm>
            <a:off x="1220972" y="2655135"/>
            <a:ext cx="4330996" cy="18925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434D6-6644-44B7-9F4F-DA4F10191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" t="10743" r="136" b="3994"/>
          <a:stretch/>
        </p:blipFill>
        <p:spPr>
          <a:xfrm>
            <a:off x="1010997" y="0"/>
            <a:ext cx="5260412" cy="252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474BF-19FD-4C91-8C10-A47F5DD98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16" r="1053" b="11711"/>
          <a:stretch/>
        </p:blipFill>
        <p:spPr>
          <a:xfrm>
            <a:off x="843612" y="2631115"/>
            <a:ext cx="5595183" cy="24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B4D1AD-4631-4E80-A039-DA21FEDF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Sub section of user page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416E-3D44-4895-965F-EEAC1FAA9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41" b="4633"/>
          <a:stretch/>
        </p:blipFill>
        <p:spPr>
          <a:xfrm>
            <a:off x="407498" y="1447800"/>
            <a:ext cx="6548004" cy="30506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1E33-E155-488B-942B-C431C25F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8" y="350874"/>
            <a:ext cx="6447501" cy="990600"/>
          </a:xfrm>
        </p:spPr>
        <p:txBody>
          <a:bodyPr/>
          <a:lstStyle/>
          <a:p>
            <a:r>
              <a:rPr lang="en-US" dirty="0"/>
              <a:t>Sub section of owner page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0B9B5-7EA1-437B-A3BA-5BA182C1B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65" b="6338"/>
          <a:stretch/>
        </p:blipFill>
        <p:spPr>
          <a:xfrm>
            <a:off x="0" y="956929"/>
            <a:ext cx="4191590" cy="1919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00BC1-D267-4E0F-8991-D8DF5483D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" t="14878" r="1248" b="8600"/>
          <a:stretch/>
        </p:blipFill>
        <p:spPr>
          <a:xfrm>
            <a:off x="2528184" y="2974016"/>
            <a:ext cx="4779667" cy="21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890AB-8D46-4145-B545-6B9F70DF0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27" r="9497" b="4697"/>
          <a:stretch/>
        </p:blipFill>
        <p:spPr>
          <a:xfrm>
            <a:off x="559981" y="1294515"/>
            <a:ext cx="6462407" cy="3310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FB8793-3240-4868-9650-58C83D52EFFA}"/>
              </a:ext>
            </a:extLst>
          </p:cNvPr>
          <p:cNvSpPr txBox="1"/>
          <p:nvPr/>
        </p:nvSpPr>
        <p:spPr>
          <a:xfrm flipH="1">
            <a:off x="1325526" y="538716"/>
            <a:ext cx="5096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Term  and condition Page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1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ctrTitle"/>
          </p:nvPr>
        </p:nvSpPr>
        <p:spPr>
          <a:xfrm>
            <a:off x="1938002" y="1641203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 You!!!</a:t>
            </a:r>
            <a:endParaRPr sz="5000"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706450"/>
            <a:ext cx="70389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OUTLINE</a:t>
            </a:r>
            <a:endParaRPr sz="38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2069800"/>
            <a:ext cx="7038900" cy="15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About the Project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Objective 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Requirements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Snapshots from the website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886375" y="274103"/>
            <a:ext cx="70389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ABOUT THE PROJECT</a:t>
            </a:r>
            <a:endParaRPr sz="3200"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212651" y="857694"/>
            <a:ext cx="7258493" cy="4465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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software EasyRide is being developed for customers so they can book their vehicle from any part of the world.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main motive is to remove language barrier. </a:t>
            </a: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software contains 3 phrases:</a:t>
            </a:r>
            <a:endParaRPr lang="en-IN" sz="1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 Landing Page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6000"/>
              </a:lnSpc>
              <a:buNone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landing page contains login/sign up.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its work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About section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 section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Happy member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and condition (4</a:t>
            </a:r>
            <a:r>
              <a:rPr lang="en-IN" sz="1200" b="1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page)</a:t>
            </a:r>
            <a:endParaRPr lang="en-IN" sz="11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2: User/customer profile page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6000"/>
              </a:lnSpc>
              <a:buNone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profile with their name and location.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Previous ride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 member section</a:t>
            </a: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3: Owner profile page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Owner profile with their name and location.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Driver details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Vehicle details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6000"/>
              </a:lnSpc>
              <a:spcAft>
                <a:spcPts val="800"/>
              </a:spcAft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607300"/>
            <a:ext cx="70389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      OBJECTIVE</a:t>
            </a:r>
            <a:endParaRPr sz="3200"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262597" y="1604006"/>
            <a:ext cx="7038900" cy="27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ease customer’s task whenever they to rent a car.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remove language between customer and driver.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produce a web-based system that allow customer to register and reserve car online and effectively manage their car rental business.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7429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7429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458575"/>
            <a:ext cx="70389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REQUIREMENTS</a:t>
            </a:r>
            <a:endParaRPr sz="3200" dirty="0"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602840" y="1307875"/>
            <a:ext cx="7038900" cy="351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/>
              <a:t>Software Specification Used:-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 b="1" dirty="0"/>
          </a:p>
          <a:p>
            <a:pPr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ology Implemented: 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opment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lnSpc>
                <a:spcPts val="900"/>
              </a:lnSpc>
              <a:spcAft>
                <a:spcPts val="10"/>
              </a:spcAft>
              <a:buNone/>
            </a:pP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 U</a:t>
            </a:r>
            <a:r>
              <a:rPr lang="en-IN" sz="1600" b="1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L,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JAVASCRIPT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lnSpc>
                <a:spcPts val="900"/>
              </a:lnSpc>
              <a:spcAft>
                <a:spcPts val="30"/>
              </a:spcAft>
              <a:buNone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eba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lnSpc>
                <a:spcPts val="900"/>
              </a:lnSpc>
              <a:spcAft>
                <a:spcPts val="35"/>
              </a:spcAft>
              <a:buNone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b="1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rface D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en-IN" sz="1600" b="1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n: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-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16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phic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</a:t>
            </a:r>
            <a:r>
              <a:rPr lang="en-IN" sz="16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lnSpc>
                <a:spcPts val="900"/>
              </a:lnSpc>
              <a:spcAft>
                <a:spcPts val="10"/>
              </a:spcAft>
              <a:buNone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</a:t>
            </a:r>
            <a:r>
              <a:rPr lang="en-IN" sz="1600" b="1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er: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hrome/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1600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icro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endParaRPr lang="en-IN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IN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0" y="342600"/>
            <a:ext cx="7316400" cy="30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829435">
              <a:lnSpc>
                <a:spcPct val="106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</a:t>
            </a:r>
            <a:r>
              <a:rPr lang="en-IN" sz="2200" b="1" u="sng" spc="5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IN" sz="2200" b="1" u="sng" spc="1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</a:t>
            </a:r>
            <a:r>
              <a:rPr lang="en-IN" sz="2200" b="1" u="sng" spc="1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200" b="1" u="sng" spc="1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200" b="1" u="sng" spc="5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200" b="1" u="sng" spc="1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200" b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roc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b="1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Intel-i3 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mo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•O</a:t>
            </a:r>
            <a:r>
              <a:rPr lang="en-IN" sz="1600" b="1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 S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sz="1600" b="1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Windows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 or High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•R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IN" sz="16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or 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ore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•Hardwa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D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vic</a:t>
            </a:r>
            <a:r>
              <a:rPr lang="en-IN" sz="1600" b="1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600" b="1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spc="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•Harddis</a:t>
            </a:r>
            <a:r>
              <a:rPr lang="en-IN" sz="1600" b="1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1600" spc="1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or more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•Di</a:t>
            </a:r>
            <a:r>
              <a:rPr lang="en-IN" sz="1600" b="1" spc="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play: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16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inch </a:t>
            </a:r>
            <a:r>
              <a:rPr lang="en-IN" sz="1600" spc="-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apt</a:t>
            </a:r>
            <a:r>
              <a:rPr lang="en-IN" sz="1600" spc="2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or Higher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823850" y="731250"/>
            <a:ext cx="4587000" cy="21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Merriweather"/>
                <a:ea typeface="Merriweather"/>
                <a:cs typeface="Merriweather"/>
                <a:sym typeface="Merriweather"/>
              </a:rPr>
              <a:t>THIS IS HOW OUR WEBSITE LOOKS</a:t>
            </a:r>
            <a:endParaRPr sz="35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3817350" y="4313100"/>
            <a:ext cx="34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Hope you will like it :)</a:t>
            </a:r>
            <a:endParaRPr sz="18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429924" y="382772"/>
            <a:ext cx="5276100" cy="917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1" dirty="0"/>
              <a:t>Login Page</a:t>
            </a:r>
            <a:endParaRPr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16681-D312-4C69-93DE-89FEC3F7B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5" t="4573" r="-1491" b="7249"/>
          <a:stretch/>
        </p:blipFill>
        <p:spPr>
          <a:xfrm>
            <a:off x="559981" y="1146567"/>
            <a:ext cx="6209414" cy="33474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7664-9FED-4BC3-A15B-EDF36B1B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b="1" dirty="0"/>
              <a:t>               2. Landing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26CD3-353F-4C46-B3D4-A7A18E48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3" r="930" b="21861"/>
          <a:stretch/>
        </p:blipFill>
        <p:spPr>
          <a:xfrm>
            <a:off x="256991" y="1080091"/>
            <a:ext cx="6556744" cy="37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791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174</TotalTime>
  <Words>355</Words>
  <Application>Microsoft Office PowerPoint</Application>
  <PresentationFormat>On-screen Show (16:9)</PresentationFormat>
  <Paragraphs>69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Wingdings 3</vt:lpstr>
      <vt:lpstr>Calibri</vt:lpstr>
      <vt:lpstr>Lato</vt:lpstr>
      <vt:lpstr>Trebuchet MS</vt:lpstr>
      <vt:lpstr>Times New Roman</vt:lpstr>
      <vt:lpstr>Arial</vt:lpstr>
      <vt:lpstr>Merriweather</vt:lpstr>
      <vt:lpstr>Wingdings</vt:lpstr>
      <vt:lpstr>Facet</vt:lpstr>
      <vt:lpstr>      Easy Ride</vt:lpstr>
      <vt:lpstr>OUTLINE</vt:lpstr>
      <vt:lpstr>ABOUT THE PROJECT</vt:lpstr>
      <vt:lpstr>      OBJECTIVE</vt:lpstr>
      <vt:lpstr>REQUIREMENTS</vt:lpstr>
      <vt:lpstr> HARDWAREREQUIREMENTS       •Processor: Intel-i3 or more   •Operating System: Windows7 or Higher   •RAM:4 GB or more   •Hardware Devices: NIL   •Harddisk:1TB or more   •Display:13inch Laptop or Higher</vt:lpstr>
      <vt:lpstr>THIS IS HOW OUR WEBSITE LOOKS</vt:lpstr>
      <vt:lpstr>Login Page</vt:lpstr>
      <vt:lpstr>               2. Landing Page</vt:lpstr>
      <vt:lpstr>3. User Profile Page </vt:lpstr>
      <vt:lpstr>4. Owner/Admin  Page</vt:lpstr>
      <vt:lpstr>  Sub section of landing page</vt:lpstr>
      <vt:lpstr>PowerPoint Presentation</vt:lpstr>
      <vt:lpstr>       Sub section of user page </vt:lpstr>
      <vt:lpstr>Sub section of owner page 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GTS-GET THINGS SORTED</dc:title>
  <dc:creator>HP</dc:creator>
  <cp:lastModifiedBy>goldi maurya</cp:lastModifiedBy>
  <cp:revision>22</cp:revision>
  <dcterms:modified xsi:type="dcterms:W3CDTF">2021-11-30T03:54:50Z</dcterms:modified>
</cp:coreProperties>
</file>